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8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4CD-2BD2-4D7A-B818-F73518732181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16BB-CC18-434B-991F-AED057988E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4CD-2BD2-4D7A-B818-F73518732181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16BB-CC18-434B-991F-AED057988E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4CD-2BD2-4D7A-B818-F73518732181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16BB-CC18-434B-991F-AED057988E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4CD-2BD2-4D7A-B818-F73518732181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16BB-CC18-434B-991F-AED057988E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4CD-2BD2-4D7A-B818-F73518732181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16BB-CC18-434B-991F-AED057988E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4CD-2BD2-4D7A-B818-F73518732181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16BB-CC18-434B-991F-AED057988E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4CD-2BD2-4D7A-B818-F73518732181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16BB-CC18-434B-991F-AED057988E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4CD-2BD2-4D7A-B818-F73518732181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16BB-CC18-434B-991F-AED057988E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4CD-2BD2-4D7A-B818-F73518732181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16BB-CC18-434B-991F-AED057988E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4CD-2BD2-4D7A-B818-F73518732181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16BB-CC18-434B-991F-AED057988E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4CD-2BD2-4D7A-B818-F73518732181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16BB-CC18-434B-991F-AED057988E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A4CD-2BD2-4D7A-B818-F73518732181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716BB-CC18-434B-991F-AED057988E0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ardeninggonewild.com/wp-content/uploads/2010/06/BloomScanBrightsJune292010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ardeninggonewild.com/wp-content/uploads/2010/06/BloomScanStachysBigEarsMolucellaNotPressedJune292010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ardeninggonewild.com/wp-content/uploads/2010/06/BloomScansDigitalisferrugineaPelargoniumJune292010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guim.co.uk/Guardian/environment/gallery/2008/apr/16/2/GD6940588@THE-HERBARIUM,-KEW-GA-3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6954913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argotdejager.nl/paintings/2011/images/11%20herbari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"/>
            <a:ext cx="3705225" cy="557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argotdejager.nl/paintings/2011/images/11%20herbariu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033266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apitza.com/images/1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848600" cy="392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yougrowgirl.com/wp-content/uploads/favourites_June15_squ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619750" cy="561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news.harvard.edu/gazette/wp-content/uploads/2012/08/081412_Arboretum_115_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448992" cy="4295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gardeninggonewild.com/wp-content/uploads/2010/06/BloomScanTomatoJune29201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201520" cy="479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loom Scan Brights June 29 20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90600"/>
            <a:ext cx="6705600" cy="44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loom Scan Stachys Big Ears Molucella Not Pressed June 29 20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7895412" cy="4850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loom Scans Digitalis ferruginea Pelargonium June 29 20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9598"/>
            <a:ext cx="3886200" cy="5820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3.bp.blogspot.com/_moF_oKCeeYg/TMKmTXFaUMI/AAAAAAAAANU/Z4PTS5SFKx8/s1600/IMG_8189k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816890" cy="522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erbarium.com/images/roses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600"/>
            <a:ext cx="3857625" cy="557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useumpublicity.com/wp-content/uploads/2012/08/Heidi-Norton-Herba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736859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1.gstatic.com/images?q=tbn:ANd9GcQkB7mVvIoFLe8Dd_4pXh8RZ_kTFi230WAMg0Og3L4K1zlc2_iER5IcOeAJ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3581400" cy="4931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bpbotanicalpaintings.co.uk/Assets/Images/Sarracenia%20purpurea%20l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85800"/>
            <a:ext cx="4010025" cy="557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2.etsystatic.com/000/0/5996417/il_fullxfull.203131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09600"/>
            <a:ext cx="4305300" cy="557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arm3.staticflickr.com/2174/2103069447_d5fffa5a9b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096000" cy="443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arm3.staticflickr.com/2023/2119579081_896a35f5e1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3810000" cy="571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arm8.staticflickr.com/7191/6925470105_9fe8eb46de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0999"/>
            <a:ext cx="5867400" cy="586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arm4.staticflickr.com/3335/3490690276_7a05defd3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599"/>
            <a:ext cx="3629025" cy="5448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arm3.staticflickr.com/2521/4044389217_0b11484aeb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4193660" cy="628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arc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8425" y="533400"/>
            <a:ext cx="386715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envelop.eu/modulefiles/designs/anastassia-elias/large/preview1/herbarium-n2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4648200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erz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7336113" cy="507206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rrace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rracen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rracen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rraceni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odart.nl/images/NLHaarlemTeylers2007BloemenOnderDeLo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772025" cy="557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umblr.com/photo/1280/sealmaiden/493941595/1/tumblr_l0b5xfJNX01qa4s0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048375" cy="46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erbarium at Kew Gard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715000" cy="3819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rc.uct.ac.za/usr/arc/blog/june2011/bh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6940800" cy="5290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arm3.static.flickr.com/2082/2153044238_4752337f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66800"/>
            <a:ext cx="47625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.telegraph.co.uk/multimedia/archive/02181/kew6_218179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126275" cy="4448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0</Words>
  <Application>Microsoft Office PowerPoint</Application>
  <PresentationFormat>Diavoorstelling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11i</dc:creator>
  <cp:lastModifiedBy>Gemmy Duisters</cp:lastModifiedBy>
  <cp:revision>14</cp:revision>
  <dcterms:created xsi:type="dcterms:W3CDTF">2012-09-13T16:13:30Z</dcterms:created>
  <dcterms:modified xsi:type="dcterms:W3CDTF">2015-11-05T15:30:53Z</dcterms:modified>
</cp:coreProperties>
</file>